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/>
    <p:restoredTop sz="94526"/>
  </p:normalViewPr>
  <p:slideViewPr>
    <p:cSldViewPr snapToGrid="0" snapToObjects="1">
      <p:cViewPr varScale="1">
        <p:scale>
          <a:sx n="82" d="100"/>
          <a:sy n="82" d="100"/>
        </p:scale>
        <p:origin x="600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entire last page.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125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67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4636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02953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251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4055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4564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9444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44240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8964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85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9468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610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5611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9797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787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448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805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280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D1D5FFB-A74B-4C1E-86F7-CBD4670BB9A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D859A01-D2EE-462B-983B-0892A749A5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902659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11759" y="2623397"/>
            <a:ext cx="12539631" cy="255820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6158059" y="7016745"/>
            <a:ext cx="8236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Собственные функции</a:t>
            </a:r>
            <a:r>
              <a:rPr lang="is-IS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19998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Построение собственных функций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709068"/>
            <a:ext cx="13932000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создаем новую функцию, используя ключевое слово </a:t>
            </a:r>
            <a:r>
              <a:rPr lang="ru-RU" sz="3600" dirty="0" err="1"/>
              <a:t>def</a:t>
            </a:r>
            <a:r>
              <a:rPr lang="ru-RU" sz="3600" dirty="0"/>
              <a:t>, за которым следуют необязательные параметры в круглых скобках.</a:t>
            </a:r>
          </a:p>
          <a:p>
            <a:r>
              <a:rPr lang="ru-RU" sz="3600" dirty="0"/>
              <a:t>Делаем отступ в теле функции</a:t>
            </a:r>
          </a:p>
          <a:p>
            <a:r>
              <a:rPr lang="ru-RU" sz="3600" dirty="0"/>
              <a:t>Это определяет функцию, но не выполняет тело функции.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"I'm a lumberjack, and I'm okay."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'I sleep all night and I work all day.'</a:t>
            </a:r>
            <a:r>
              <a:rPr lang="en-US" sz="2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2785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и использование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7" name="Shape 317"/>
          <p:cNvSpPr txBox="1">
            <a:spLocks noGrp="1"/>
          </p:cNvSpPr>
          <p:nvPr>
            <p:ph idx="1"/>
          </p:nvPr>
        </p:nvSpPr>
        <p:spPr>
          <a:xfrm>
            <a:off x="1155700" y="2951176"/>
            <a:ext cx="13932000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После того, как мы определили функцию, мы можем вызывать (или вызывать) ее столько раз, сколько захотим.</a:t>
            </a:r>
          </a:p>
          <a:p>
            <a:r>
              <a:rPr lang="ru-RU" sz="3600" dirty="0"/>
              <a:t>Это шаблон сохранения и повторного использования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a lumberjack, and I'm okay.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sleep all night and I work all day.')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 sleep all night and I work all day.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0" name="Shape 33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21933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>
                <a:solidFill>
                  <a:srgbClr val="FFC000"/>
                </a:solidFill>
              </a:rPr>
              <a:t>Аргумент</a:t>
            </a:r>
            <a:r>
              <a:rPr lang="ru-RU" sz="3200" dirty="0"/>
              <a:t> - это значение, которое мы передаем в функцию в качестве входных данных, когда вызываем функцию.</a:t>
            </a:r>
          </a:p>
          <a:p>
            <a:r>
              <a:rPr lang="ru-RU" sz="3200" dirty="0"/>
              <a:t>Мы используем аргументы, чтобы мы могли указать функции для выполнения различных видов работы, когда мы вызываем ее в разное время.</a:t>
            </a:r>
          </a:p>
          <a:p>
            <a:r>
              <a:rPr lang="ru-RU" sz="3200" dirty="0">
                <a:solidFill>
                  <a:srgbClr val="FFC000"/>
                </a:solidFill>
              </a:rPr>
              <a:t>Аргументы</a:t>
            </a:r>
            <a:r>
              <a:rPr lang="ru-RU" sz="3200" dirty="0"/>
              <a:t> помещаем в круглые скобки после имени функции.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FF0000"/>
                </a:solidFill>
              </a:rPr>
              <a:t>Параметр</a:t>
            </a:r>
            <a:r>
              <a:rPr lang="ru-RU" sz="3600" dirty="0"/>
              <a:t> - это переменная, которую мы используем в определении функции. Это «дескриптор», который позволяет коду функции получать доступ к аргументам для вызова конкретной функции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Возвращение значений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6" name="Shape 34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4960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Часто функция принимает свои аргументы, выполняет некоторые вычисления и возвращает значение, которое будет использоваться в качестве значения вызова функции в вызывающем выражении. Для этого используется ключевое слово </a:t>
            </a:r>
            <a:r>
              <a:rPr lang="ru-RU" sz="3200" dirty="0" err="1"/>
              <a:t>return</a:t>
            </a:r>
            <a:endParaRPr lang="ru-RU" sz="3200" dirty="0"/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"Hello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"Glenn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"Sally")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Sally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Возвращение значений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4" name="Shape 35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«Плодотворная» функция - это функция, которая дает результат (или возвращаемое значение)</a:t>
            </a:r>
          </a:p>
          <a:p>
            <a:r>
              <a:rPr lang="ru-RU" sz="3600" dirty="0"/>
              <a:t>Оператор </a:t>
            </a:r>
            <a:r>
              <a:rPr lang="ru-RU" sz="3600" dirty="0" err="1"/>
              <a:t>return</a:t>
            </a:r>
            <a:r>
              <a:rPr lang="ru-RU" sz="3600" dirty="0"/>
              <a:t> завершает выполнение функции и «отправляет обратно» результат функции.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r>
              <a:rPr lang="ru-RU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параметры и результаты</a:t>
            </a:r>
            <a:endParaRPr lang="en-US" sz="71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168932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Сохраненные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'Fun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'Zip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2743199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'Hello')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('Fun')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3850696" y="7773866"/>
            <a:ext cx="880268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 these reusable pieces of code 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044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параметры / аргументы</a:t>
            </a:r>
            <a:endParaRPr lang="en-US" sz="72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1155700" y="2966915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определить более одного параметра в определении функции.</a:t>
            </a:r>
          </a:p>
          <a:p>
            <a:r>
              <a:rPr lang="ru-RU" sz="3600" dirty="0"/>
              <a:t>Мы просто добавляем дополнительные аргументы, когда вызываем функцию</a:t>
            </a:r>
          </a:p>
          <a:p>
            <a:r>
              <a:rPr lang="ru-RU" sz="3600" dirty="0"/>
              <a:t>Сопоставляем количество и порядок аргументов и параметров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Когда функция не возвращает значение, мы называем это функцией «</a:t>
            </a:r>
            <a:r>
              <a:rPr lang="ru-RU" sz="3600" dirty="0" err="1"/>
              <a:t>void</a:t>
            </a:r>
            <a:r>
              <a:rPr lang="ru-RU" sz="3600" dirty="0"/>
              <a:t>».</a:t>
            </a:r>
          </a:p>
          <a:p>
            <a:r>
              <a:rPr lang="ru-RU" sz="3600" dirty="0"/>
              <a:t>Функции, возвращающие значения, являются «плодотворными».</a:t>
            </a:r>
          </a:p>
          <a:p>
            <a:r>
              <a:rPr lang="ru-RU" sz="3600" dirty="0"/>
              <a:t>Пустые функции «бесплодны»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Функционировать или </a:t>
            </a:r>
            <a:r>
              <a:rPr lang="ru-RU" sz="7600" u="none" strike="noStrike" cap="none" dirty="0" err="1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нефункционировать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1" name="Shape 391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3206208" cy="61605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Организуйте свой код в «параграфы» - зафиксируйте полную мысль и «назовите ее»</a:t>
            </a:r>
          </a:p>
          <a:p>
            <a:r>
              <a:rPr lang="ru-RU" sz="3600" dirty="0"/>
              <a:t>Не повторяйтесь - заставьте его работать один раз, а затем используйте его повторно</a:t>
            </a:r>
          </a:p>
          <a:p>
            <a:r>
              <a:rPr lang="ru-RU" sz="3600" dirty="0"/>
              <a:t>Если что-то становится слишком длинным или сложным, разбейте его на логические фрагменты и поместите эти фрагменты в функции.</a:t>
            </a:r>
          </a:p>
          <a:p>
            <a:r>
              <a:rPr lang="ru-RU" sz="3600" dirty="0"/>
              <a:t>Сделайте библиотеку общих вещей, которые вы делаете снова и снова - возможно, поделитесь ею со своими друзьями 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4" name="Shape 404"/>
          <p:cNvSpPr txBox="1">
            <a:spLocks noGrp="1"/>
          </p:cNvSpPr>
          <p:nvPr>
            <p:ph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Аргументы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Почему используем функции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0" y="2886075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(int,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Параметры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2" y="871538"/>
            <a:ext cx="4552095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7" name="Shape 397"/>
          <p:cNvSpPr txBox="1"/>
          <p:nvPr/>
        </p:nvSpPr>
        <p:spPr>
          <a:xfrm>
            <a:off x="874346" y="2121875"/>
            <a:ext cx="11868639" cy="4736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3200" dirty="0"/>
              <a:t>Перепишите вычисление заработной платы, указав половину времени на сверхурочную работу, и создайте функцию под названием </a:t>
            </a:r>
            <a:r>
              <a:rPr lang="ru-RU" sz="3200" dirty="0" err="1"/>
              <a:t>computepay</a:t>
            </a:r>
            <a:r>
              <a:rPr lang="ru-RU" sz="3200" dirty="0"/>
              <a:t>, которая принимает два параметра (часы и ставку).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Pay: 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Функции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995193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есть два типа функций.</a:t>
            </a:r>
          </a:p>
          <a:p>
            <a:r>
              <a:rPr lang="ru-RU" sz="3600" dirty="0"/>
              <a:t>- Встроенные функции, которые предоставляются как часть </a:t>
            </a:r>
            <a:r>
              <a:rPr lang="ru-RU" sz="3600" dirty="0" err="1"/>
              <a:t>Python</a:t>
            </a:r>
            <a:r>
              <a:rPr lang="ru-RU" sz="3600" dirty="0"/>
              <a:t> - </a:t>
            </a:r>
            <a:r>
              <a:rPr lang="ru-RU" sz="3600" dirty="0" err="1"/>
              <a:t>print</a:t>
            </a:r>
            <a:r>
              <a:rPr lang="ru-RU" sz="3600" dirty="0"/>
              <a:t> (), </a:t>
            </a:r>
            <a:r>
              <a:rPr lang="ru-RU" sz="3600" dirty="0" err="1"/>
              <a:t>input</a:t>
            </a:r>
            <a:r>
              <a:rPr lang="ru-RU" sz="3600" dirty="0"/>
              <a:t> (), </a:t>
            </a:r>
            <a:r>
              <a:rPr lang="ru-RU" sz="3600" dirty="0" err="1"/>
              <a:t>type</a:t>
            </a:r>
            <a:r>
              <a:rPr lang="ru-RU" sz="3600" dirty="0"/>
              <a:t> (), </a:t>
            </a:r>
            <a:r>
              <a:rPr lang="ru-RU" sz="3600" dirty="0" err="1"/>
              <a:t>float</a:t>
            </a:r>
            <a:r>
              <a:rPr lang="ru-RU" sz="3600" dirty="0"/>
              <a:t> (), </a:t>
            </a:r>
            <a:r>
              <a:rPr lang="ru-RU" sz="3600" dirty="0" err="1"/>
              <a:t>int</a:t>
            </a:r>
            <a:r>
              <a:rPr lang="ru-RU" sz="3600" dirty="0"/>
              <a:t> () ...</a:t>
            </a:r>
          </a:p>
          <a:p>
            <a:r>
              <a:rPr lang="ru-RU" sz="3600" dirty="0"/>
              <a:t>- Функции, которые мы определяем сами, а затем используем</a:t>
            </a:r>
          </a:p>
          <a:p>
            <a:r>
              <a:rPr lang="ru-RU" sz="3600" dirty="0"/>
              <a:t>Мы обрабатываем имена функций как «новые» зарезервированные слова (т. е. избегаем их как имен переменных).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Определение функций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1471084" y="2737225"/>
            <a:ext cx="1293657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функция - это некий повторно используемый код, который принимает аргументы в качестве входных данных, выполняет некоторые вычисления, а затем возвращает результат или результаты.</a:t>
            </a:r>
          </a:p>
          <a:p>
            <a:r>
              <a:rPr lang="ru-RU" sz="3600" dirty="0"/>
              <a:t>Мы определяем функцию, используя зарезервированное слово </a:t>
            </a:r>
            <a:r>
              <a:rPr lang="ru-RU" sz="3600" dirty="0" err="1"/>
              <a:t>def</a:t>
            </a:r>
            <a:endParaRPr lang="ru-RU" sz="3600" dirty="0"/>
          </a:p>
          <a:p>
            <a:r>
              <a:rPr lang="ru-RU" sz="3600" dirty="0"/>
              <a:t>Мы вызываем / вызываем функцию, используя имя функции, круглые скобки и аргументы в выражении.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6782399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2" y="4406900"/>
            <a:ext cx="126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20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24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18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2400" dirty="0"/>
              <a:t>Функция - это некоторый сохраненный код, который мы используем. Функция принимает некоторый ввод и производит вывод</a:t>
            </a:r>
            <a:endParaRPr lang="en-US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73750" cy="32932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400" dirty="0"/>
              <a:t>Когда вы помещаете в выражение целое число и число с плавающей запятой, целое число неявно преобразуется в число с плавающей запятой.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endParaRPr lang="ru-RU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2400" dirty="0"/>
              <a:t>Вы можете контролировать это с помощью встроенных функций </a:t>
            </a:r>
            <a:r>
              <a:rPr lang="ru-RU" sz="2400" dirty="0" err="1"/>
              <a:t>int</a:t>
            </a:r>
            <a:r>
              <a:rPr lang="ru-RU" sz="2400" dirty="0"/>
              <a:t> () и </a:t>
            </a:r>
            <a:r>
              <a:rPr lang="ru-RU" sz="2400" dirty="0" err="1"/>
              <a:t>float</a:t>
            </a:r>
            <a:r>
              <a:rPr lang="ru-RU" sz="2400" dirty="0"/>
              <a:t> ().</a:t>
            </a:r>
            <a:endParaRPr lang="en-US" sz="2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Вы также можете использовать </a:t>
            </a:r>
            <a:r>
              <a:rPr lang="ru-RU" sz="2800" dirty="0" err="1"/>
              <a:t>int</a:t>
            </a:r>
            <a:r>
              <a:rPr lang="ru-RU" sz="2800" dirty="0"/>
              <a:t> () и </a:t>
            </a:r>
            <a:r>
              <a:rPr lang="ru-RU" sz="2800" dirty="0" err="1"/>
              <a:t>float</a:t>
            </a:r>
            <a:r>
              <a:rPr lang="ru-RU" sz="2800" dirty="0"/>
              <a:t> () для преобразования между строками и целыми числами.</a:t>
            </a:r>
          </a:p>
          <a:p>
            <a:r>
              <a:rPr lang="ru-RU" sz="2800" dirty="0"/>
              <a:t>Вы получите сообщение об ошибке, если строка не содержит числовых символов.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169</TotalTime>
  <Words>1473</Words>
  <Application>Microsoft Office PowerPoint</Application>
  <PresentationFormat>Произвольный</PresentationFormat>
  <Paragraphs>261</Paragraphs>
  <Slides>24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5 Функции</vt:lpstr>
      <vt:lpstr>Сохраненные шаги</vt:lpstr>
      <vt:lpstr>Функции Python</vt:lpstr>
      <vt:lpstr>Определение функций</vt:lpstr>
      <vt:lpstr>Презентация PowerPoint</vt:lpstr>
      <vt:lpstr>Функция Max</vt:lpstr>
      <vt:lpstr>Функция Max </vt:lpstr>
      <vt:lpstr>Преобразование типов</vt:lpstr>
      <vt:lpstr>Преобразование строк</vt:lpstr>
      <vt:lpstr>Собственные функции…</vt:lpstr>
      <vt:lpstr>Построение собственных функций</vt:lpstr>
      <vt:lpstr>Презентация PowerPoint</vt:lpstr>
      <vt:lpstr>Определение и использование</vt:lpstr>
      <vt:lpstr>Презентация PowerPoint</vt:lpstr>
      <vt:lpstr>Аргументы</vt:lpstr>
      <vt:lpstr>Параметры</vt:lpstr>
      <vt:lpstr>Возвращение значений</vt:lpstr>
      <vt:lpstr>Возвращение значений</vt:lpstr>
      <vt:lpstr>Аргументы, параметры и результаты</vt:lpstr>
      <vt:lpstr>Множественные параметры / аргументы</vt:lpstr>
      <vt:lpstr>Void функции</vt:lpstr>
      <vt:lpstr>Функционировать или нефункционировать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dc:creator>Владислав Карюкин</dc:creator>
  <cp:lastModifiedBy>Владислав Карюкин</cp:lastModifiedBy>
  <cp:revision>52</cp:revision>
  <dcterms:modified xsi:type="dcterms:W3CDTF">2021-09-01T10:03:45Z</dcterms:modified>
</cp:coreProperties>
</file>